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1" r:id="rId1"/>
  </p:sldMasterIdLst>
  <p:notesMasterIdLst>
    <p:notesMasterId r:id="rId28"/>
  </p:notesMasterIdLst>
  <p:handoutMasterIdLst>
    <p:handoutMasterId r:id="rId29"/>
  </p:handoutMasterIdLst>
  <p:sldIdLst>
    <p:sldId id="449" r:id="rId2"/>
    <p:sldId id="450" r:id="rId3"/>
    <p:sldId id="488" r:id="rId4"/>
    <p:sldId id="490" r:id="rId5"/>
    <p:sldId id="489" r:id="rId6"/>
    <p:sldId id="465" r:id="rId7"/>
    <p:sldId id="461" r:id="rId8"/>
    <p:sldId id="481" r:id="rId9"/>
    <p:sldId id="462" r:id="rId10"/>
    <p:sldId id="463" r:id="rId11"/>
    <p:sldId id="472" r:id="rId12"/>
    <p:sldId id="473" r:id="rId13"/>
    <p:sldId id="474" r:id="rId14"/>
    <p:sldId id="480" r:id="rId15"/>
    <p:sldId id="475" r:id="rId16"/>
    <p:sldId id="483" r:id="rId17"/>
    <p:sldId id="477" r:id="rId18"/>
    <p:sldId id="476" r:id="rId19"/>
    <p:sldId id="479" r:id="rId20"/>
    <p:sldId id="452" r:id="rId21"/>
    <p:sldId id="458" r:id="rId22"/>
    <p:sldId id="455" r:id="rId23"/>
    <p:sldId id="491" r:id="rId24"/>
    <p:sldId id="459" r:id="rId25"/>
    <p:sldId id="492" r:id="rId26"/>
    <p:sldId id="418" r:id="rId27"/>
  </p:sldIdLst>
  <p:sldSz cx="9144000" cy="6858000" type="screen4x3"/>
  <p:notesSz cx="6861175" cy="9147175"/>
  <p:defaultTextStyle>
    <a:defPPr>
      <a:defRPr lang="en-US"/>
    </a:defPPr>
    <a:lvl1pPr algn="l" rtl="0" eaLnBrk="0" fontAlgn="base" hangingPunct="0">
      <a:spcBef>
        <a:spcPct val="0"/>
      </a:spcBef>
      <a:spcAft>
        <a:spcPct val="0"/>
      </a:spcAft>
      <a:defRPr sz="2400" b="1"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charset="0"/>
        <a:ea typeface="+mn-ea"/>
        <a:cs typeface="+mn-cs"/>
      </a:defRPr>
    </a:lvl5pPr>
    <a:lvl6pPr marL="2286000" algn="l" defTabSz="457200" rtl="0" eaLnBrk="1" latinLnBrk="0" hangingPunct="1">
      <a:defRPr sz="2400" b="1" kern="1200">
        <a:solidFill>
          <a:schemeClr val="tx1"/>
        </a:solidFill>
        <a:latin typeface="Times New Roman" charset="0"/>
        <a:ea typeface="+mn-ea"/>
        <a:cs typeface="+mn-cs"/>
      </a:defRPr>
    </a:lvl6pPr>
    <a:lvl7pPr marL="2743200" algn="l" defTabSz="457200" rtl="0" eaLnBrk="1" latinLnBrk="0" hangingPunct="1">
      <a:defRPr sz="2400" b="1" kern="1200">
        <a:solidFill>
          <a:schemeClr val="tx1"/>
        </a:solidFill>
        <a:latin typeface="Times New Roman" charset="0"/>
        <a:ea typeface="+mn-ea"/>
        <a:cs typeface="+mn-cs"/>
      </a:defRPr>
    </a:lvl7pPr>
    <a:lvl8pPr marL="3200400" algn="l" defTabSz="457200" rtl="0" eaLnBrk="1" latinLnBrk="0" hangingPunct="1">
      <a:defRPr sz="2400" b="1" kern="1200">
        <a:solidFill>
          <a:schemeClr val="tx1"/>
        </a:solidFill>
        <a:latin typeface="Times New Roman" charset="0"/>
        <a:ea typeface="+mn-ea"/>
        <a:cs typeface="+mn-cs"/>
      </a:defRPr>
    </a:lvl8pPr>
    <a:lvl9pPr marL="3657600" algn="l" defTabSz="457200" rtl="0" eaLnBrk="1" latinLnBrk="0" hangingPunct="1">
      <a:defRPr sz="2400" b="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0080"/>
    <a:srgbClr val="CC0099"/>
    <a:srgbClr val="15827F"/>
    <a:srgbClr val="178989"/>
    <a:srgbClr val="114FFB"/>
    <a:srgbClr val="063DE8"/>
    <a:srgbClr val="00279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p:scale>
          <a:sx n="100" d="100"/>
          <a:sy n="100" d="100"/>
        </p:scale>
        <p:origin x="-58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3388" cy="457200"/>
          </a:xfrm>
          <a:prstGeom prst="rect">
            <a:avLst/>
          </a:prstGeom>
          <a:noFill/>
          <a:ln w="9525">
            <a:noFill/>
            <a:miter lim="800000"/>
            <a:headEnd/>
            <a:tailEnd/>
          </a:ln>
          <a:effectLst/>
        </p:spPr>
        <p:txBody>
          <a:bodyPr vert="horz" wrap="square" lIns="19110" tIns="0" rIns="19110" bIns="0" numCol="1" anchor="t" anchorCtr="0" compatLnSpc="1">
            <a:prstTxWarp prst="textNoShape">
              <a:avLst/>
            </a:prstTxWarp>
          </a:bodyPr>
          <a:lstStyle>
            <a:lvl1pPr defTabSz="915988">
              <a:defRPr sz="1000" b="0" i="1">
                <a:solidFill>
                  <a:schemeClr val="bg2"/>
                </a:solidFill>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887788" y="0"/>
            <a:ext cx="2973387" cy="457200"/>
          </a:xfrm>
          <a:prstGeom prst="rect">
            <a:avLst/>
          </a:prstGeom>
          <a:noFill/>
          <a:ln w="9525">
            <a:noFill/>
            <a:miter lim="800000"/>
            <a:headEnd/>
            <a:tailEnd/>
          </a:ln>
          <a:effectLst/>
        </p:spPr>
        <p:txBody>
          <a:bodyPr vert="horz" wrap="square" lIns="19110" tIns="0" rIns="19110" bIns="0" numCol="1" anchor="t" anchorCtr="0" compatLnSpc="1">
            <a:prstTxWarp prst="textNoShape">
              <a:avLst/>
            </a:prstTxWarp>
          </a:bodyPr>
          <a:lstStyle>
            <a:lvl1pPr algn="r" defTabSz="915988">
              <a:defRPr sz="1000" b="0" i="1">
                <a:solidFill>
                  <a:schemeClr val="bg2"/>
                </a:solidFill>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8689975"/>
            <a:ext cx="2973388" cy="457200"/>
          </a:xfrm>
          <a:prstGeom prst="rect">
            <a:avLst/>
          </a:prstGeom>
          <a:noFill/>
          <a:ln w="9525">
            <a:noFill/>
            <a:miter lim="800000"/>
            <a:headEnd/>
            <a:tailEnd/>
          </a:ln>
          <a:effectLst/>
        </p:spPr>
        <p:txBody>
          <a:bodyPr vert="horz" wrap="square" lIns="19110" tIns="0" rIns="19110" bIns="0" numCol="1" anchor="b" anchorCtr="0" compatLnSpc="1">
            <a:prstTxWarp prst="textNoShape">
              <a:avLst/>
            </a:prstTxWarp>
          </a:bodyPr>
          <a:lstStyle>
            <a:lvl1pPr defTabSz="915988">
              <a:defRPr sz="1000" b="0" i="1">
                <a:solidFill>
                  <a:schemeClr val="bg2"/>
                </a:solidFill>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3887788" y="8689975"/>
            <a:ext cx="2973387" cy="457200"/>
          </a:xfrm>
          <a:prstGeom prst="rect">
            <a:avLst/>
          </a:prstGeom>
          <a:noFill/>
          <a:ln w="9525">
            <a:noFill/>
            <a:miter lim="800000"/>
            <a:headEnd/>
            <a:tailEnd/>
          </a:ln>
          <a:effectLst/>
        </p:spPr>
        <p:txBody>
          <a:bodyPr vert="horz" wrap="square" lIns="19110" tIns="0" rIns="19110" bIns="0" numCol="1" anchor="b" anchorCtr="0" compatLnSpc="1">
            <a:prstTxWarp prst="textNoShape">
              <a:avLst/>
            </a:prstTxWarp>
          </a:bodyPr>
          <a:lstStyle>
            <a:lvl1pPr algn="r" defTabSz="915988">
              <a:defRPr sz="1000" b="0" i="1">
                <a:solidFill>
                  <a:schemeClr val="bg2"/>
                </a:solidFill>
                <a:latin typeface="Arial" charset="0"/>
              </a:defRPr>
            </a:lvl1pPr>
          </a:lstStyle>
          <a:p>
            <a:pPr>
              <a:defRPr/>
            </a:pPr>
            <a:fld id="{034C89E4-6E06-6E4A-A449-06DD397292DA}" type="slidenum">
              <a:rPr lang="en-US"/>
              <a:pPr>
                <a:defRPr/>
              </a:pPr>
              <a:t>‹#›</a:t>
            </a:fld>
            <a:endParaRPr lang="en-US"/>
          </a:p>
        </p:txBody>
      </p:sp>
      <p:sp>
        <p:nvSpPr>
          <p:cNvPr id="3078" name="Rectangle 6"/>
          <p:cNvSpPr>
            <a:spLocks noChangeArrowheads="1"/>
          </p:cNvSpPr>
          <p:nvPr/>
        </p:nvSpPr>
        <p:spPr bwMode="auto">
          <a:xfrm>
            <a:off x="6400800" y="8753475"/>
            <a:ext cx="398463" cy="304800"/>
          </a:xfrm>
          <a:prstGeom prst="rect">
            <a:avLst/>
          </a:prstGeom>
          <a:noFill/>
          <a:ln w="9525">
            <a:noFill/>
            <a:miter lim="800000"/>
            <a:headEnd/>
            <a:tailEnd/>
          </a:ln>
          <a:effectLst/>
        </p:spPr>
        <p:txBody>
          <a:bodyPr wrap="none" lIns="90775" tIns="44589" rIns="90775" bIns="44589" anchor="ctr">
            <a:prstTxWarp prst="textNoShape">
              <a:avLst/>
            </a:prstTxWarp>
            <a:spAutoFit/>
          </a:bodyPr>
          <a:lstStyle/>
          <a:p>
            <a:pPr algn="r" defTabSz="915988">
              <a:defRPr/>
            </a:pPr>
            <a:fld id="{CCD38C92-F05D-7240-8DDB-37427A829083}" type="slidenum">
              <a:rPr lang="en-US" sz="1400" b="0" i="1">
                <a:effectLst>
                  <a:outerShdw blurRad="38100" dist="38100" dir="2700000" algn="tl">
                    <a:srgbClr val="DDDDDD"/>
                  </a:outerShdw>
                </a:effectLst>
                <a:latin typeface="Arial" charset="0"/>
              </a:rPr>
              <a:pPr algn="r" defTabSz="915988">
                <a:defRPr/>
              </a:pPr>
              <a:t>‹#›</a:t>
            </a:fld>
            <a:endParaRPr lang="en-US" sz="1400" b="0" i="1">
              <a:effectLst>
                <a:outerShdw blurRad="38100" dist="38100" dir="2700000" algn="tl">
                  <a:srgbClr val="DDDDDD"/>
                </a:outerShdw>
              </a:effectLst>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3388" cy="457200"/>
          </a:xfrm>
          <a:prstGeom prst="rect">
            <a:avLst/>
          </a:prstGeom>
          <a:noFill/>
          <a:ln w="9525">
            <a:noFill/>
            <a:miter lim="800000"/>
            <a:headEnd/>
            <a:tailEnd/>
          </a:ln>
          <a:effectLst/>
        </p:spPr>
        <p:txBody>
          <a:bodyPr vert="horz" wrap="square" lIns="19110" tIns="0" rIns="19110" bIns="0" numCol="1" anchor="t" anchorCtr="0" compatLnSpc="1">
            <a:prstTxWarp prst="textNoShape">
              <a:avLst/>
            </a:prstTxWarp>
          </a:bodyPr>
          <a:lstStyle>
            <a:lvl1pPr defTabSz="915988">
              <a:defRPr sz="1000" b="0" i="1"/>
            </a:lvl1pPr>
          </a:lstStyle>
          <a:p>
            <a:pPr>
              <a:defRPr/>
            </a:pPr>
            <a:endParaRPr lang="en-US"/>
          </a:p>
        </p:txBody>
      </p:sp>
      <p:sp>
        <p:nvSpPr>
          <p:cNvPr id="2051" name="Rectangle 3"/>
          <p:cNvSpPr>
            <a:spLocks noGrp="1" noChangeArrowheads="1"/>
          </p:cNvSpPr>
          <p:nvPr>
            <p:ph type="dt" idx="1"/>
          </p:nvPr>
        </p:nvSpPr>
        <p:spPr bwMode="auto">
          <a:xfrm>
            <a:off x="3887788" y="0"/>
            <a:ext cx="2973387" cy="457200"/>
          </a:xfrm>
          <a:prstGeom prst="rect">
            <a:avLst/>
          </a:prstGeom>
          <a:noFill/>
          <a:ln w="9525">
            <a:noFill/>
            <a:miter lim="800000"/>
            <a:headEnd/>
            <a:tailEnd/>
          </a:ln>
          <a:effectLst/>
        </p:spPr>
        <p:txBody>
          <a:bodyPr vert="horz" wrap="square" lIns="19110" tIns="0" rIns="19110" bIns="0" numCol="1" anchor="t" anchorCtr="0" compatLnSpc="1">
            <a:prstTxWarp prst="textNoShape">
              <a:avLst/>
            </a:prstTxWarp>
          </a:bodyPr>
          <a:lstStyle>
            <a:lvl1pPr algn="r" defTabSz="915988">
              <a:defRPr sz="1000" b="0" i="1"/>
            </a:lvl1pPr>
          </a:lstStyle>
          <a:p>
            <a:pPr>
              <a:defRPr/>
            </a:pPr>
            <a:endParaRPr lang="en-US"/>
          </a:p>
        </p:txBody>
      </p:sp>
      <p:sp>
        <p:nvSpPr>
          <p:cNvPr id="2052" name="Rectangle 4"/>
          <p:cNvSpPr>
            <a:spLocks noGrp="1" noChangeArrowheads="1"/>
          </p:cNvSpPr>
          <p:nvPr>
            <p:ph type="ftr" sz="quarter" idx="4"/>
          </p:nvPr>
        </p:nvSpPr>
        <p:spPr bwMode="auto">
          <a:xfrm>
            <a:off x="0" y="8689975"/>
            <a:ext cx="2973388" cy="457200"/>
          </a:xfrm>
          <a:prstGeom prst="rect">
            <a:avLst/>
          </a:prstGeom>
          <a:noFill/>
          <a:ln w="9525">
            <a:noFill/>
            <a:miter lim="800000"/>
            <a:headEnd/>
            <a:tailEnd/>
          </a:ln>
          <a:effectLst/>
        </p:spPr>
        <p:txBody>
          <a:bodyPr vert="horz" wrap="square" lIns="19110" tIns="0" rIns="19110" bIns="0" numCol="1" anchor="b" anchorCtr="0" compatLnSpc="1">
            <a:prstTxWarp prst="textNoShape">
              <a:avLst/>
            </a:prstTxWarp>
          </a:bodyPr>
          <a:lstStyle>
            <a:lvl1pPr defTabSz="915988">
              <a:defRPr sz="1000" b="0" i="1"/>
            </a:lvl1pPr>
          </a:lstStyle>
          <a:p>
            <a:pPr>
              <a:defRPr/>
            </a:pPr>
            <a:endParaRPr lang="en-US"/>
          </a:p>
        </p:txBody>
      </p:sp>
      <p:sp>
        <p:nvSpPr>
          <p:cNvPr id="2053" name="Rectangle 5"/>
          <p:cNvSpPr>
            <a:spLocks noGrp="1" noChangeArrowheads="1"/>
          </p:cNvSpPr>
          <p:nvPr>
            <p:ph type="sldNum" sz="quarter" idx="5"/>
          </p:nvPr>
        </p:nvSpPr>
        <p:spPr bwMode="auto">
          <a:xfrm>
            <a:off x="3887788" y="8689975"/>
            <a:ext cx="2973387" cy="457200"/>
          </a:xfrm>
          <a:prstGeom prst="rect">
            <a:avLst/>
          </a:prstGeom>
          <a:noFill/>
          <a:ln w="9525">
            <a:noFill/>
            <a:miter lim="800000"/>
            <a:headEnd/>
            <a:tailEnd/>
          </a:ln>
          <a:effectLst/>
        </p:spPr>
        <p:txBody>
          <a:bodyPr vert="horz" wrap="square" lIns="19110" tIns="0" rIns="19110" bIns="0" numCol="1" anchor="b" anchorCtr="0" compatLnSpc="1">
            <a:prstTxWarp prst="textNoShape">
              <a:avLst/>
            </a:prstTxWarp>
          </a:bodyPr>
          <a:lstStyle>
            <a:lvl1pPr algn="r" defTabSz="915988">
              <a:defRPr sz="1000" b="0" i="1"/>
            </a:lvl1pPr>
          </a:lstStyle>
          <a:p>
            <a:pPr>
              <a:defRPr/>
            </a:pPr>
            <a:fld id="{30DD4579-BF47-2549-BF1B-B28309A5B9C0}" type="slidenum">
              <a:rPr lang="en-US"/>
              <a:pPr>
                <a:defRPr/>
              </a:pPr>
              <a:t>‹#›</a:t>
            </a:fld>
            <a:endParaRPr lang="en-US"/>
          </a:p>
        </p:txBody>
      </p:sp>
      <p:sp>
        <p:nvSpPr>
          <p:cNvPr id="2054" name="Rectangle 6"/>
          <p:cNvSpPr>
            <a:spLocks noGrp="1" noChangeArrowheads="1"/>
          </p:cNvSpPr>
          <p:nvPr>
            <p:ph type="body" sz="quarter" idx="3"/>
          </p:nvPr>
        </p:nvSpPr>
        <p:spPr bwMode="auto">
          <a:xfrm>
            <a:off x="912813" y="4343400"/>
            <a:ext cx="5035550" cy="4117975"/>
          </a:xfrm>
          <a:prstGeom prst="rect">
            <a:avLst/>
          </a:prstGeom>
          <a:noFill/>
          <a:ln w="9525">
            <a:noFill/>
            <a:miter lim="800000"/>
            <a:headEnd/>
            <a:tailEnd/>
          </a:ln>
          <a:effectLst/>
        </p:spPr>
        <p:txBody>
          <a:bodyPr vert="horz" wrap="square" lIns="90775" tIns="44589" rIns="90775" bIns="44589"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3" name="Rectangle 7"/>
          <p:cNvSpPr>
            <a:spLocks noChangeArrowheads="1" noTextEdit="1"/>
          </p:cNvSpPr>
          <p:nvPr>
            <p:ph type="sldImg" idx="2"/>
          </p:nvPr>
        </p:nvSpPr>
        <p:spPr bwMode="auto">
          <a:xfrm>
            <a:off x="1152525" y="692150"/>
            <a:ext cx="4559300" cy="3419475"/>
          </a:xfrm>
          <a:prstGeom prst="rect">
            <a:avLst/>
          </a:prstGeom>
          <a:noFill/>
          <a:ln w="12700">
            <a:solidFill>
              <a:schemeClr val="tx1"/>
            </a:solidFill>
            <a:miter lim="800000"/>
            <a:headEnd/>
            <a:tailEnd/>
          </a:ln>
        </p:spPr>
      </p:sp>
      <p:sp>
        <p:nvSpPr>
          <p:cNvPr id="2056" name="Rectangle 8"/>
          <p:cNvSpPr>
            <a:spLocks noChangeArrowheads="1"/>
          </p:cNvSpPr>
          <p:nvPr/>
        </p:nvSpPr>
        <p:spPr bwMode="auto">
          <a:xfrm>
            <a:off x="6400800" y="8753475"/>
            <a:ext cx="398463" cy="304800"/>
          </a:xfrm>
          <a:prstGeom prst="rect">
            <a:avLst/>
          </a:prstGeom>
          <a:noFill/>
          <a:ln w="9525">
            <a:noFill/>
            <a:miter lim="800000"/>
            <a:headEnd/>
            <a:tailEnd/>
          </a:ln>
          <a:effectLst/>
        </p:spPr>
        <p:txBody>
          <a:bodyPr wrap="none" lIns="90775" tIns="44589" rIns="90775" bIns="44589" anchor="ctr">
            <a:prstTxWarp prst="textNoShape">
              <a:avLst/>
            </a:prstTxWarp>
            <a:spAutoFit/>
          </a:bodyPr>
          <a:lstStyle/>
          <a:p>
            <a:pPr algn="r" defTabSz="915988">
              <a:defRPr/>
            </a:pPr>
            <a:fld id="{B22F1276-BCE4-6948-80BE-9FE90ACA417D}" type="slidenum">
              <a:rPr lang="en-US" sz="1400" b="0" i="1">
                <a:effectLst>
                  <a:outerShdw blurRad="38100" dist="38100" dir="2700000" algn="tl">
                    <a:srgbClr val="DDDDDD"/>
                  </a:outerShdw>
                </a:effectLst>
                <a:latin typeface="Arial" charset="0"/>
              </a:rPr>
              <a:pPr algn="r" defTabSz="915988">
                <a:defRPr/>
              </a:pPr>
              <a:t>‹#›</a:t>
            </a:fld>
            <a:endParaRPr lang="en-US" sz="1400" b="0" i="1">
              <a:effectLst>
                <a:outerShdw blurRad="38100" dist="38100" dir="2700000" algn="tl">
                  <a:srgbClr val="DDDDDD"/>
                </a:outerShdw>
              </a:effectLst>
              <a:latin typeface="Arial"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fld id="{0DE4255D-0787-2445-889A-EA831A2B83E5}" type="slidenum">
              <a:rPr lang="en-US"/>
              <a:pPr/>
              <a:t>3</a:t>
            </a:fld>
            <a:endParaRPr lang="en-US"/>
          </a:p>
        </p:txBody>
      </p:sp>
      <p:sp>
        <p:nvSpPr>
          <p:cNvPr id="47107" name="Rectangle 2"/>
          <p:cNvSpPr>
            <a:spLocks noChangeArrowheads="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ln>
            <a:solidFill>
              <a:srgbClr val="000000"/>
            </a:solidFill>
          </a:ln>
        </p:spPr>
        <p:txBody>
          <a:bodyPr/>
          <a:lstStyle/>
          <a:p>
            <a:pPr>
              <a:spcBef>
                <a:spcPct val="0"/>
              </a:spcBef>
            </a:pPr>
            <a:endParaRPr lang="en-US" sz="24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p>
            <a:fld id="{70395072-1E28-A84A-ADA6-B395A2B4B6D1}" type="slidenum">
              <a:rPr lang="en-US"/>
              <a:pPr/>
              <a:t>4</a:t>
            </a:fld>
            <a:endParaRPr lang="en-US"/>
          </a:p>
        </p:txBody>
      </p:sp>
      <p:sp>
        <p:nvSpPr>
          <p:cNvPr id="49155" name="Rectangle 2"/>
          <p:cNvSpPr>
            <a:spLocks noChangeArrowheads="1"/>
          </p:cNvSpPr>
          <p:nvPr>
            <p:ph type="sldImg"/>
          </p:nvPr>
        </p:nvSpPr>
        <p:spPr>
          <a:solidFill>
            <a:srgbClr val="FFFFFF"/>
          </a:solidFill>
          <a:ln/>
        </p:spPr>
      </p:sp>
      <p:sp>
        <p:nvSpPr>
          <p:cNvPr id="49156" name="Rectangle 3"/>
          <p:cNvSpPr>
            <a:spLocks noChangeArrowheads="1"/>
          </p:cNvSpPr>
          <p:nvPr>
            <p:ph type="body" idx="1"/>
          </p:nvPr>
        </p:nvSpPr>
        <p:spPr>
          <a:solidFill>
            <a:srgbClr val="FFFFFF"/>
          </a:solidFill>
          <a:ln>
            <a:solidFill>
              <a:srgbClr val="000000"/>
            </a:solidFill>
          </a:ln>
        </p:spPr>
        <p:txBody>
          <a:bodyPr/>
          <a:lstStyle/>
          <a:p>
            <a:pPr>
              <a:spcBef>
                <a:spcPct val="0"/>
              </a:spcBef>
            </a:pPr>
            <a:endParaRPr lang="en-US" sz="24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VG</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image" Target="../media/image2.jpeg"/><Relationship Id="rId15" Type="http://schemas.openxmlformats.org/officeDocument/2006/relationships/image" Target="../media/image3.png"/><Relationship Id="rId16" Type="http://schemas.openxmlformats.org/officeDocument/2006/relationships/oleObject" Target="../embeddings/oleObject1.bin"/><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7" name="Picture 2" descr="SIRTF_ir_3a"/>
          <p:cNvPicPr>
            <a:picLocks noChangeAspect="1" noChangeArrowheads="1"/>
          </p:cNvPicPr>
          <p:nvPr/>
        </p:nvPicPr>
        <p:blipFill>
          <a:blip r:embed="rId14">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8" name="Rectangle 3"/>
          <p:cNvSpPr>
            <a:spLocks noGrp="1" noChangeArrowheads="1"/>
          </p:cNvSpPr>
          <p:nvPr>
            <p:ph type="title"/>
          </p:nvPr>
        </p:nvSpPr>
        <p:spPr bwMode="auto">
          <a:xfrm>
            <a:off x="1752600" y="304800"/>
            <a:ext cx="5181600" cy="6096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grpSp>
        <p:nvGrpSpPr>
          <p:cNvPr id="1029" name="Group 5"/>
          <p:cNvGrpSpPr>
            <a:grpSpLocks/>
          </p:cNvGrpSpPr>
          <p:nvPr/>
        </p:nvGrpSpPr>
        <p:grpSpPr bwMode="auto">
          <a:xfrm>
            <a:off x="76200" y="152400"/>
            <a:ext cx="1985963" cy="852488"/>
            <a:chOff x="123" y="112"/>
            <a:chExt cx="1251" cy="537"/>
          </a:xfrm>
        </p:grpSpPr>
        <p:pic>
          <p:nvPicPr>
            <p:cNvPr id="1033" name="Picture 6"/>
            <p:cNvPicPr>
              <a:picLocks noChangeArrowheads="1"/>
            </p:cNvPicPr>
            <p:nvPr/>
          </p:nvPicPr>
          <p:blipFill>
            <a:blip r:embed="rId15"/>
            <a:srcRect/>
            <a:stretch>
              <a:fillRect/>
            </a:stretch>
          </p:blipFill>
          <p:spPr bwMode="auto">
            <a:xfrm>
              <a:off x="123" y="112"/>
              <a:ext cx="612" cy="537"/>
            </a:xfrm>
            <a:prstGeom prst="rect">
              <a:avLst/>
            </a:prstGeom>
            <a:noFill/>
            <a:ln w="12700">
              <a:noFill/>
              <a:miter lim="800000"/>
              <a:headEnd/>
              <a:tailEnd/>
            </a:ln>
          </p:spPr>
        </p:pic>
        <p:graphicFrame>
          <p:nvGraphicFramePr>
            <p:cNvPr id="1026" name="Object 2"/>
            <p:cNvGraphicFramePr>
              <a:graphicFrameLocks noChangeAspect="1"/>
            </p:cNvGraphicFramePr>
            <p:nvPr/>
          </p:nvGraphicFramePr>
          <p:xfrm>
            <a:off x="776" y="298"/>
            <a:ext cx="598" cy="178"/>
          </p:xfrm>
          <a:graphic>
            <a:graphicData uri="http://schemas.openxmlformats.org/presentationml/2006/ole">
              <p:oleObj spid="_x0000_s1026" name="Image" r:id="rId16" imgW="6706536" imgH="2000000" progId="Photoshop.Image.4">
                <p:embed/>
              </p:oleObj>
            </a:graphicData>
          </a:graphic>
        </p:graphicFrame>
      </p:grpSp>
      <p:sp>
        <p:nvSpPr>
          <p:cNvPr id="441352" name="AutoShape 8"/>
          <p:cNvSpPr>
            <a:spLocks noChangeArrowheads="1"/>
          </p:cNvSpPr>
          <p:nvPr/>
        </p:nvSpPr>
        <p:spPr bwMode="auto">
          <a:xfrm>
            <a:off x="158750" y="1073150"/>
            <a:ext cx="8826500" cy="88900"/>
          </a:xfrm>
          <a:prstGeom prst="parallelogram">
            <a:avLst>
              <a:gd name="adj" fmla="val 366346"/>
            </a:avLst>
          </a:prstGeom>
          <a:gradFill rotWithShape="0">
            <a:gsLst>
              <a:gs pos="0">
                <a:srgbClr val="00279F">
                  <a:gamma/>
                  <a:shade val="20000"/>
                  <a:invGamma/>
                </a:srgbClr>
              </a:gs>
              <a:gs pos="50000">
                <a:srgbClr val="00279F"/>
              </a:gs>
              <a:gs pos="100000">
                <a:srgbClr val="00279F">
                  <a:gamma/>
                  <a:shade val="20000"/>
                  <a:invGamma/>
                </a:srgbClr>
              </a:gs>
            </a:gsLst>
            <a:lin ang="0" scaled="1"/>
          </a:gradFill>
          <a:ln w="12700">
            <a:solidFill>
              <a:schemeClr val="tx1"/>
            </a:solidFill>
            <a:miter lim="800000"/>
            <a:headEnd/>
            <a:tailEnd/>
          </a:ln>
          <a:effectLst/>
        </p:spPr>
        <p:txBody>
          <a:bodyPr wrap="none" anchor="ctr">
            <a:prstTxWarp prst="textNoShape">
              <a:avLst/>
            </a:prstTxWarp>
          </a:bodyPr>
          <a:lstStyle/>
          <a:p>
            <a:pPr>
              <a:defRPr/>
            </a:pPr>
            <a:endParaRPr lang="en-US"/>
          </a:p>
        </p:txBody>
      </p:sp>
      <p:sp>
        <p:nvSpPr>
          <p:cNvPr id="441353" name="Rectangle 9"/>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b="0">
                <a:solidFill>
                  <a:srgbClr val="FF0000"/>
                </a:solidFill>
              </a:defRPr>
            </a:lvl1pPr>
          </a:lstStyle>
          <a:p>
            <a:pPr>
              <a:defRPr/>
            </a:pPr>
            <a:r>
              <a:rPr lang="en-US"/>
              <a:t>VG</a:t>
            </a:r>
          </a:p>
        </p:txBody>
      </p:sp>
      <p:pic>
        <p:nvPicPr>
          <p:cNvPr id="1032" name="Picture 9"/>
          <p:cNvPicPr>
            <a:picLocks noChangeAspect="1"/>
          </p:cNvPicPr>
          <p:nvPr userDrawn="1"/>
        </p:nvPicPr>
        <p:blipFill>
          <a:blip r:embed="rId17"/>
          <a:srcRect/>
          <a:stretch>
            <a:fillRect/>
          </a:stretch>
        </p:blipFill>
        <p:spPr bwMode="auto">
          <a:xfrm>
            <a:off x="7080250" y="88900"/>
            <a:ext cx="19050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eaLnBrk="0" fontAlgn="base" hangingPunct="0">
        <a:spcBef>
          <a:spcPct val="0"/>
        </a:spcBef>
        <a:spcAft>
          <a:spcPct val="0"/>
        </a:spcAft>
        <a:defRPr sz="2400" b="1">
          <a:solidFill>
            <a:srgbClr val="0000FF"/>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0000FF"/>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2400" b="1">
          <a:solidFill>
            <a:srgbClr val="0000FF"/>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2400" b="1">
          <a:solidFill>
            <a:srgbClr val="0000FF"/>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2400" b="1">
          <a:solidFill>
            <a:srgbClr val="0000FF"/>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2400" b="1">
          <a:solidFill>
            <a:srgbClr val="0000FF"/>
          </a:solidFill>
          <a:latin typeface="Times New Roman" charset="0"/>
        </a:defRPr>
      </a:lvl6pPr>
      <a:lvl7pPr marL="914400" algn="ctr" rtl="0" eaLnBrk="0" fontAlgn="base" hangingPunct="0">
        <a:spcBef>
          <a:spcPct val="0"/>
        </a:spcBef>
        <a:spcAft>
          <a:spcPct val="0"/>
        </a:spcAft>
        <a:defRPr sz="2400" b="1">
          <a:solidFill>
            <a:srgbClr val="0000FF"/>
          </a:solidFill>
          <a:latin typeface="Times New Roman" charset="0"/>
        </a:defRPr>
      </a:lvl7pPr>
      <a:lvl8pPr marL="1371600" algn="ctr" rtl="0" eaLnBrk="0" fontAlgn="base" hangingPunct="0">
        <a:spcBef>
          <a:spcPct val="0"/>
        </a:spcBef>
        <a:spcAft>
          <a:spcPct val="0"/>
        </a:spcAft>
        <a:defRPr sz="2400" b="1">
          <a:solidFill>
            <a:srgbClr val="0000FF"/>
          </a:solidFill>
          <a:latin typeface="Times New Roman" charset="0"/>
        </a:defRPr>
      </a:lvl8pPr>
      <a:lvl9pPr marL="1828800" algn="ctr" rtl="0" eaLnBrk="0" fontAlgn="base" hangingPunct="0">
        <a:spcBef>
          <a:spcPct val="0"/>
        </a:spcBef>
        <a:spcAft>
          <a:spcPct val="0"/>
        </a:spcAft>
        <a:defRPr sz="2400" b="1">
          <a:solidFill>
            <a:srgbClr val="0000FF"/>
          </a:solidFill>
          <a:latin typeface="Times New Roman" charset="0"/>
        </a:defRPr>
      </a:lvl9pPr>
    </p:titleStyle>
    <p:bodyStyle>
      <a:lvl1pPr marL="342900" indent="-342900" algn="l" rtl="0" eaLnBrk="0" fontAlgn="base" hangingPunct="0">
        <a:spcBef>
          <a:spcPct val="20000"/>
        </a:spcBef>
        <a:spcAft>
          <a:spcPct val="0"/>
        </a:spcAft>
        <a:buSzPct val="100000"/>
        <a:buChar char="•"/>
        <a:defRPr sz="20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100000"/>
        <a:buChar char="–"/>
        <a:defRPr i="1">
          <a:solidFill>
            <a:schemeClr val="tx1"/>
          </a:solidFill>
          <a:latin typeface="+mn-lt"/>
          <a:ea typeface="ＭＳ Ｐゴシック" charset="-128"/>
        </a:defRPr>
      </a:lvl2pPr>
      <a:lvl3pPr marL="1085850" indent="-228600" algn="l" rtl="0" eaLnBrk="0" fontAlgn="base" hangingPunct="0">
        <a:spcBef>
          <a:spcPct val="20000"/>
        </a:spcBef>
        <a:spcAft>
          <a:spcPct val="0"/>
        </a:spcAft>
        <a:buSzPct val="100000"/>
        <a:buChar char="•"/>
        <a:defRPr sz="1600">
          <a:solidFill>
            <a:schemeClr val="tx1"/>
          </a:solidFill>
          <a:latin typeface="+mn-lt"/>
          <a:ea typeface="ＭＳ Ｐゴシック" charset="-128"/>
        </a:defRPr>
      </a:lvl3pPr>
      <a:lvl4pPr marL="1428750" indent="-228600" algn="l" rtl="0" eaLnBrk="0" fontAlgn="base" hangingPunct="0">
        <a:spcBef>
          <a:spcPct val="20000"/>
        </a:spcBef>
        <a:spcAft>
          <a:spcPct val="0"/>
        </a:spcAft>
        <a:buSzPct val="100000"/>
        <a:buChar char="–"/>
        <a:defRPr sz="1400" i="1">
          <a:solidFill>
            <a:schemeClr val="tx1"/>
          </a:solidFill>
          <a:latin typeface="+mn-lt"/>
          <a:ea typeface="ＭＳ Ｐゴシック" charset="-128"/>
        </a:defRPr>
      </a:lvl4pPr>
      <a:lvl5pPr marL="1771650" indent="-228600" algn="l" rtl="0" eaLnBrk="0" fontAlgn="base" hangingPunct="0">
        <a:spcBef>
          <a:spcPct val="20000"/>
        </a:spcBef>
        <a:spcAft>
          <a:spcPct val="0"/>
        </a:spcAft>
        <a:buSzPct val="10000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SzPct val="10000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SzPct val="10000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SzPct val="10000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SzPct val="10000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Color Magnitude Diagram</a:t>
            </a:r>
          </a:p>
        </p:txBody>
      </p:sp>
      <p:pic>
        <p:nvPicPr>
          <p:cNvPr id="44035" name="Content Placeholder 4" descr="star-color-mag.jpg"/>
          <p:cNvPicPr>
            <a:picLocks noGrp="1" noChangeAspect="1"/>
          </p:cNvPicPr>
          <p:nvPr>
            <p:ph idx="1"/>
          </p:nvPr>
        </p:nvPicPr>
        <p:blipFill>
          <a:blip r:embed="rId2"/>
          <a:srcRect l="-40915" r="-40915"/>
          <a:stretch>
            <a:fillRect/>
          </a:stretch>
        </p:blipFill>
        <p:spPr bwMode="auto">
          <a:xfrm>
            <a:off x="-111125" y="1371600"/>
            <a:ext cx="9559925" cy="5257800"/>
          </a:xfrm>
          <a:noFill/>
          <a:ln>
            <a:miter lim="800000"/>
            <a:headEnd/>
            <a:tailEnd/>
          </a:ln>
        </p:spPr>
      </p:pic>
      <p:sp>
        <p:nvSpPr>
          <p:cNvPr id="44036"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a:xfrm>
            <a:off x="1905000" y="304800"/>
            <a:ext cx="5181600" cy="609600"/>
          </a:xfrm>
        </p:spPr>
        <p:txBody>
          <a:bodyPr/>
          <a:lstStyle/>
          <a:p>
            <a:r>
              <a:rPr lang="en-US" smtClean="0"/>
              <a:t> Difference between Optical and UV</a:t>
            </a:r>
            <a:br>
              <a:rPr lang="en-US" smtClean="0"/>
            </a:br>
            <a:r>
              <a:rPr lang="en-US" smtClean="0"/>
              <a:t>in a galaxy</a:t>
            </a:r>
          </a:p>
        </p:txBody>
      </p:sp>
      <p:pic>
        <p:nvPicPr>
          <p:cNvPr id="55299" name="Content Placeholder 4" descr="glx2004-01r_img05_small.jpg"/>
          <p:cNvPicPr>
            <a:picLocks noGrp="1" noChangeAspect="1"/>
          </p:cNvPicPr>
          <p:nvPr>
            <p:ph idx="1"/>
          </p:nvPr>
        </p:nvPicPr>
        <p:blipFill>
          <a:blip r:embed="rId2"/>
          <a:srcRect l="-13641" r="-13641"/>
          <a:stretch>
            <a:fillRect/>
          </a:stretch>
        </p:blipFill>
        <p:spPr bwMode="auto">
          <a:xfrm>
            <a:off x="-304800" y="1219200"/>
            <a:ext cx="9559925" cy="5257800"/>
          </a:xfrm>
          <a:noFill/>
          <a:ln>
            <a:miter lim="800000"/>
            <a:headEnd/>
            <a:tailEnd/>
          </a:ln>
        </p:spPr>
      </p:pic>
      <p:sp>
        <p:nvSpPr>
          <p:cNvPr id="55300"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GALEX sky coverage</a:t>
            </a:r>
            <a:br>
              <a:rPr lang="en-US" smtClean="0"/>
            </a:br>
            <a:r>
              <a:rPr lang="en-US" smtClean="0"/>
              <a:t>Galactic Coordinates</a:t>
            </a:r>
          </a:p>
        </p:txBody>
      </p:sp>
      <p:pic>
        <p:nvPicPr>
          <p:cNvPr id="56323" name="Content Placeholder 5" descr="GALEX-GR2-AIS-release-galactic.gif"/>
          <p:cNvPicPr>
            <a:picLocks noGrp="1" noChangeAspect="1"/>
          </p:cNvPicPr>
          <p:nvPr>
            <p:ph idx="1"/>
          </p:nvPr>
        </p:nvPicPr>
        <p:blipFill>
          <a:blip r:embed="rId2"/>
          <a:srcRect l="-22733" r="-22733"/>
          <a:stretch>
            <a:fillRect/>
          </a:stretch>
        </p:blipFill>
        <p:spPr bwMode="auto">
          <a:xfrm>
            <a:off x="-838200" y="1600200"/>
            <a:ext cx="10820400" cy="4525963"/>
          </a:xfrm>
          <a:noFill/>
          <a:ln>
            <a:miter lim="800000"/>
            <a:headEnd/>
            <a:tailEnd/>
          </a:ln>
        </p:spPr>
      </p:pic>
      <p:sp>
        <p:nvSpPr>
          <p:cNvPr id="56324"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Sloan Digital Sky Survey</a:t>
            </a:r>
            <a:br>
              <a:rPr lang="en-US" smtClean="0"/>
            </a:br>
            <a:r>
              <a:rPr lang="en-US" smtClean="0"/>
              <a:t>(SDSS)</a:t>
            </a:r>
          </a:p>
        </p:txBody>
      </p:sp>
      <p:pic>
        <p:nvPicPr>
          <p:cNvPr id="57347" name="Content Placeholder 4" descr="480px-SDSS_telescope_NM.jpg"/>
          <p:cNvPicPr>
            <a:picLocks noGrp="1" noChangeAspect="1"/>
          </p:cNvPicPr>
          <p:nvPr>
            <p:ph idx="1"/>
          </p:nvPr>
        </p:nvPicPr>
        <p:blipFill>
          <a:blip r:embed="rId2"/>
          <a:srcRect l="-63644" r="-63644"/>
          <a:stretch>
            <a:fillRect/>
          </a:stretch>
        </p:blipFill>
        <p:spPr bwMode="auto">
          <a:xfrm>
            <a:off x="-1600200" y="1447800"/>
            <a:ext cx="8229600" cy="4525963"/>
          </a:xfrm>
          <a:noFill/>
          <a:ln>
            <a:miter lim="800000"/>
            <a:headEnd/>
            <a:tailEnd/>
          </a:ln>
        </p:spPr>
      </p:pic>
      <p:sp>
        <p:nvSpPr>
          <p:cNvPr id="57348" name="Slide Number Placeholder 3"/>
          <p:cNvSpPr>
            <a:spLocks noGrp="1"/>
          </p:cNvSpPr>
          <p:nvPr>
            <p:ph type="sldNum" sz="quarter" idx="10"/>
          </p:nvPr>
        </p:nvSpPr>
        <p:spPr>
          <a:noFill/>
        </p:spPr>
        <p:txBody>
          <a:bodyPr/>
          <a:lstStyle/>
          <a:p>
            <a:r>
              <a:rPr lang="en-US" smtClean="0"/>
              <a:t>VG</a:t>
            </a:r>
          </a:p>
        </p:txBody>
      </p:sp>
      <p:pic>
        <p:nvPicPr>
          <p:cNvPr id="57349" name="Picture 5" descr="800px-SDSS_spectrograph_cartridge.JPG"/>
          <p:cNvPicPr>
            <a:picLocks noChangeAspect="1"/>
          </p:cNvPicPr>
          <p:nvPr/>
        </p:nvPicPr>
        <p:blipFill>
          <a:blip r:embed="rId3"/>
          <a:srcRect/>
          <a:stretch>
            <a:fillRect/>
          </a:stretch>
        </p:blipFill>
        <p:spPr bwMode="auto">
          <a:xfrm>
            <a:off x="4343400" y="1447800"/>
            <a:ext cx="3979863" cy="2667000"/>
          </a:xfrm>
          <a:prstGeom prst="rect">
            <a:avLst/>
          </a:prstGeom>
          <a:noFill/>
          <a:ln w="9525">
            <a:noFill/>
            <a:miter lim="800000"/>
            <a:headEnd/>
            <a:tailEnd/>
          </a:ln>
        </p:spPr>
      </p:pic>
      <p:pic>
        <p:nvPicPr>
          <p:cNvPr id="57350" name="Picture 9" descr="800px-SDSS_spectrograph_plate.JPG"/>
          <p:cNvPicPr>
            <a:picLocks noChangeAspect="1"/>
          </p:cNvPicPr>
          <p:nvPr/>
        </p:nvPicPr>
        <p:blipFill>
          <a:blip r:embed="rId4"/>
          <a:srcRect/>
          <a:stretch>
            <a:fillRect/>
          </a:stretch>
        </p:blipFill>
        <p:spPr bwMode="auto">
          <a:xfrm>
            <a:off x="4800600" y="4114800"/>
            <a:ext cx="3200400" cy="214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SDSS</a:t>
            </a:r>
          </a:p>
        </p:txBody>
      </p:sp>
      <p:sp>
        <p:nvSpPr>
          <p:cNvPr id="58371" name="Content Placeholder 2"/>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The Sloan Digital Sky Survey or SDSS is a major multi-filter imaging and spectroscopic redshift survey using a dedicated 2.5-m wide-angle optical telescope at Apache Point Observatory in New Mexico</a:t>
            </a:r>
          </a:p>
          <a:p>
            <a:r>
              <a:rPr lang="en-US" smtClean="0"/>
              <a:t>Data collection began in 2000, and the final imaging data release covers over 35% of the sky</a:t>
            </a:r>
          </a:p>
          <a:p>
            <a:r>
              <a:rPr lang="en-US" smtClean="0"/>
              <a:t>The survey has photometric observations of around 500 million objects and spectra for more than 1 million objects</a:t>
            </a:r>
          </a:p>
          <a:p>
            <a:endParaRPr lang="en-US" smtClean="0"/>
          </a:p>
        </p:txBody>
      </p:sp>
      <p:sp>
        <p:nvSpPr>
          <p:cNvPr id="58372"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SDSS Filters</a:t>
            </a:r>
          </a:p>
        </p:txBody>
      </p:sp>
      <p:pic>
        <p:nvPicPr>
          <p:cNvPr id="59395" name="Content Placeholder 4" descr="sdsscfhtlsugriz.gif"/>
          <p:cNvPicPr>
            <a:picLocks noGrp="1" noChangeAspect="1"/>
          </p:cNvPicPr>
          <p:nvPr>
            <p:ph idx="1"/>
          </p:nvPr>
        </p:nvPicPr>
        <p:blipFill>
          <a:blip r:embed="rId2"/>
          <a:srcRect l="-40915" r="-40915"/>
          <a:stretch>
            <a:fillRect/>
          </a:stretch>
        </p:blipFill>
        <p:spPr bwMode="auto">
          <a:xfrm>
            <a:off x="-762000" y="1219200"/>
            <a:ext cx="10253663" cy="5638800"/>
          </a:xfrm>
          <a:noFill/>
          <a:ln>
            <a:miter lim="800000"/>
            <a:headEnd/>
            <a:tailEnd/>
          </a:ln>
        </p:spPr>
      </p:pic>
      <p:sp>
        <p:nvSpPr>
          <p:cNvPr id="59396"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Sky Coverage</a:t>
            </a:r>
          </a:p>
        </p:txBody>
      </p:sp>
      <p:sp>
        <p:nvSpPr>
          <p:cNvPr id="60419" name="Slide Number Placeholder 3"/>
          <p:cNvSpPr>
            <a:spLocks noGrp="1"/>
          </p:cNvSpPr>
          <p:nvPr>
            <p:ph type="sldNum" sz="quarter" idx="10"/>
          </p:nvPr>
        </p:nvSpPr>
        <p:spPr>
          <a:noFill/>
        </p:spPr>
        <p:txBody>
          <a:bodyPr/>
          <a:lstStyle/>
          <a:p>
            <a:r>
              <a:rPr lang="en-US" smtClean="0"/>
              <a:t>VG</a:t>
            </a:r>
          </a:p>
        </p:txBody>
      </p:sp>
      <p:pic>
        <p:nvPicPr>
          <p:cNvPr id="60420" name="Content Placeholder 5" descr="SDSS-coverage-dr7photogal_big.gif"/>
          <p:cNvPicPr>
            <a:picLocks noGrp="1" noChangeAspect="1"/>
          </p:cNvPicPr>
          <p:nvPr>
            <p:ph idx="1"/>
          </p:nvPr>
        </p:nvPicPr>
        <p:blipFill>
          <a:blip r:embed="rId2"/>
          <a:srcRect l="-41246" r="-41246"/>
          <a:stretch>
            <a:fillRect/>
          </a:stretch>
        </p:blipFill>
        <p:spPr bwMode="auto">
          <a:xfrm>
            <a:off x="-776288" y="1219200"/>
            <a:ext cx="10529888" cy="5791200"/>
          </a:xfrm>
          <a:noFill/>
          <a:ln>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1905000" y="304800"/>
            <a:ext cx="5181600" cy="609600"/>
          </a:xfrm>
        </p:spPr>
        <p:txBody>
          <a:bodyPr/>
          <a:lstStyle/>
          <a:p>
            <a:r>
              <a:rPr lang="en-US" smtClean="0"/>
              <a:t>SDSS spectra were used with</a:t>
            </a:r>
            <a:br>
              <a:rPr lang="en-US" smtClean="0"/>
            </a:br>
            <a:r>
              <a:rPr lang="en-US" smtClean="0"/>
              <a:t>the Hubble law to create a map</a:t>
            </a:r>
          </a:p>
        </p:txBody>
      </p:sp>
      <p:pic>
        <p:nvPicPr>
          <p:cNvPr id="61443" name="Content Placeholder 4" descr="type-1-spectra-figure1.gif"/>
          <p:cNvPicPr>
            <a:picLocks noGrp="1" noChangeAspect="1"/>
          </p:cNvPicPr>
          <p:nvPr>
            <p:ph idx="1"/>
          </p:nvPr>
        </p:nvPicPr>
        <p:blipFill>
          <a:blip r:embed="rId2"/>
          <a:srcRect l="-14610" r="-14610"/>
          <a:stretch>
            <a:fillRect/>
          </a:stretch>
        </p:blipFill>
        <p:spPr bwMode="auto">
          <a:xfrm>
            <a:off x="-533400" y="1219200"/>
            <a:ext cx="9982200" cy="5489575"/>
          </a:xfrm>
          <a:noFill/>
          <a:ln>
            <a:miter lim="800000"/>
            <a:headEnd/>
            <a:tailEnd/>
          </a:ln>
        </p:spPr>
      </p:pic>
      <p:sp>
        <p:nvSpPr>
          <p:cNvPr id="61444"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a:p>
        </p:txBody>
      </p:sp>
      <p:pic>
        <p:nvPicPr>
          <p:cNvPr id="62467" name="Content Placeholder 4" descr="sdss_pie2.jpg"/>
          <p:cNvPicPr>
            <a:picLocks noGrp="1" noChangeAspect="1"/>
          </p:cNvPicPr>
          <p:nvPr>
            <p:ph idx="1"/>
          </p:nvPr>
        </p:nvPicPr>
        <p:blipFill>
          <a:blip r:embed="rId2"/>
          <a:srcRect l="-41328" r="-41328"/>
          <a:stretch>
            <a:fillRect/>
          </a:stretch>
        </p:blipFill>
        <p:spPr bwMode="auto">
          <a:noFill/>
          <a:ln>
            <a:miter lim="800000"/>
            <a:headEnd/>
            <a:tailEnd/>
          </a:ln>
        </p:spPr>
      </p:pic>
      <p:sp>
        <p:nvSpPr>
          <p:cNvPr id="62468"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a:p>
        </p:txBody>
      </p:sp>
      <p:pic>
        <p:nvPicPr>
          <p:cNvPr id="63491" name="Content Placeholder 4" descr="sdss3snap2.jpg"/>
          <p:cNvPicPr>
            <a:picLocks noGrp="1" noChangeAspect="1"/>
          </p:cNvPicPr>
          <p:nvPr>
            <p:ph idx="1"/>
          </p:nvPr>
        </p:nvPicPr>
        <p:blipFill>
          <a:blip r:embed="rId2"/>
          <a:srcRect l="-10004" r="-10004"/>
          <a:stretch>
            <a:fillRect/>
          </a:stretch>
        </p:blipFill>
        <p:spPr bwMode="auto">
          <a:noFill/>
          <a:ln>
            <a:miter lim="800000"/>
            <a:headEnd/>
            <a:tailEnd/>
          </a:ln>
        </p:spPr>
      </p:pic>
      <p:sp>
        <p:nvSpPr>
          <p:cNvPr id="63492"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en-US"/>
          </a:p>
        </p:txBody>
      </p:sp>
      <p:pic>
        <p:nvPicPr>
          <p:cNvPr id="64515" name="Content Placeholder 4" descr="sdss836dome_small.jpg"/>
          <p:cNvPicPr>
            <a:picLocks noGrp="1" noChangeAspect="1"/>
          </p:cNvPicPr>
          <p:nvPr>
            <p:ph idx="1"/>
          </p:nvPr>
        </p:nvPicPr>
        <p:blipFill>
          <a:blip r:embed="rId2"/>
          <a:srcRect l="-40915" r="-40915"/>
          <a:stretch>
            <a:fillRect/>
          </a:stretch>
        </p:blipFill>
        <p:spPr bwMode="auto">
          <a:xfrm>
            <a:off x="-381000" y="1219200"/>
            <a:ext cx="9975850" cy="5486400"/>
          </a:xfrm>
          <a:noFill/>
          <a:ln>
            <a:miter lim="800000"/>
            <a:headEnd/>
            <a:tailEnd/>
          </a:ln>
        </p:spPr>
      </p:pic>
      <p:sp>
        <p:nvSpPr>
          <p:cNvPr id="64516"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a:p>
        </p:txBody>
      </p:sp>
      <p:sp>
        <p:nvSpPr>
          <p:cNvPr id="45059" name="Content Placeholder 2"/>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So we want a color magnitude diagram for AGN so that by looking at the color of an AGN we can get its luminosity</a:t>
            </a:r>
          </a:p>
          <a:p>
            <a:pPr lvl="1"/>
            <a:r>
              <a:rPr lang="en-US" smtClean="0"/>
              <a:t>But AGN have no fusion, why would we expect a color-magnitude relation?</a:t>
            </a:r>
          </a:p>
          <a:p>
            <a:pPr lvl="1"/>
            <a:r>
              <a:rPr lang="en-US" smtClean="0"/>
              <a:t>The gas that accretes onto the black hole is still hot and so must follow the Blackbody Radiation law. </a:t>
            </a:r>
          </a:p>
          <a:p>
            <a:endParaRPr lang="en-US" smtClean="0"/>
          </a:p>
          <a:p>
            <a:endParaRPr lang="en-US" smtClean="0"/>
          </a:p>
        </p:txBody>
      </p:sp>
      <p:sp>
        <p:nvSpPr>
          <p:cNvPr id="45060"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a:xfrm>
            <a:off x="1752600" y="228600"/>
            <a:ext cx="5181600" cy="609600"/>
          </a:xfrm>
        </p:spPr>
        <p:txBody>
          <a:bodyPr/>
          <a:lstStyle/>
          <a:p>
            <a:r>
              <a:rPr lang="en-US" smtClean="0"/>
              <a:t>Using templates like the ones below, SDSS has classified objects into different types of AGN</a:t>
            </a:r>
          </a:p>
        </p:txBody>
      </p:sp>
      <p:sp>
        <p:nvSpPr>
          <p:cNvPr id="65539" name="Slide Number Placeholder 3"/>
          <p:cNvSpPr>
            <a:spLocks noGrp="1"/>
          </p:cNvSpPr>
          <p:nvPr>
            <p:ph type="sldNum" sz="quarter" idx="10"/>
          </p:nvPr>
        </p:nvSpPr>
        <p:spPr>
          <a:noFill/>
        </p:spPr>
        <p:txBody>
          <a:bodyPr/>
          <a:lstStyle/>
          <a:p>
            <a:r>
              <a:rPr lang="en-US" smtClean="0"/>
              <a:t>VG</a:t>
            </a:r>
          </a:p>
        </p:txBody>
      </p:sp>
      <p:sp>
        <p:nvSpPr>
          <p:cNvPr id="65540" name="Content Placeholder 4"/>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en-US"/>
          </a:p>
        </p:txBody>
      </p:sp>
      <p:pic>
        <p:nvPicPr>
          <p:cNvPr id="65541" name="Content Placeholder 4" descr="spectra.gif"/>
          <p:cNvPicPr>
            <a:picLocks noChangeAspect="1"/>
          </p:cNvPicPr>
          <p:nvPr/>
        </p:nvPicPr>
        <p:blipFill>
          <a:blip r:embed="rId2"/>
          <a:srcRect l="-14694" r="-14694"/>
          <a:stretch>
            <a:fillRect/>
          </a:stretch>
        </p:blipFill>
        <p:spPr bwMode="auto">
          <a:xfrm>
            <a:off x="-685800" y="1139825"/>
            <a:ext cx="10398125" cy="571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a:p>
        </p:txBody>
      </p:sp>
      <p:sp>
        <p:nvSpPr>
          <p:cNvPr id="66563" name="Slide Number Placeholder 3"/>
          <p:cNvSpPr>
            <a:spLocks noGrp="1"/>
          </p:cNvSpPr>
          <p:nvPr>
            <p:ph type="sldNum" sz="quarter" idx="10"/>
          </p:nvPr>
        </p:nvSpPr>
        <p:spPr>
          <a:noFill/>
        </p:spPr>
        <p:txBody>
          <a:bodyPr/>
          <a:lstStyle/>
          <a:p>
            <a:r>
              <a:rPr lang="en-US" smtClean="0"/>
              <a:t>VG</a:t>
            </a:r>
          </a:p>
        </p:txBody>
      </p:sp>
      <p:pic>
        <p:nvPicPr>
          <p:cNvPr id="66564" name="Content Placeholder 8" descr="avg-qso-sed-z0.1-120715.jpg"/>
          <p:cNvPicPr>
            <a:picLocks noGrp="1" noChangeAspect="1"/>
          </p:cNvPicPr>
          <p:nvPr>
            <p:ph idx="1"/>
          </p:nvPr>
        </p:nvPicPr>
        <p:blipFill>
          <a:blip r:embed="rId2"/>
          <a:srcRect l="-54378" r="-54378"/>
          <a:stretch>
            <a:fillRect/>
          </a:stretch>
        </p:blipFill>
        <p:spPr bwMode="auto">
          <a:xfrm>
            <a:off x="-922338" y="860425"/>
            <a:ext cx="10904538" cy="5997575"/>
          </a:xfrm>
          <a:noFill/>
          <a:ln>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en-US"/>
          </a:p>
        </p:txBody>
      </p:sp>
      <p:sp>
        <p:nvSpPr>
          <p:cNvPr id="67587" name="Slide Number Placeholder 3"/>
          <p:cNvSpPr>
            <a:spLocks noGrp="1"/>
          </p:cNvSpPr>
          <p:nvPr>
            <p:ph type="sldNum" sz="quarter" idx="10"/>
          </p:nvPr>
        </p:nvSpPr>
        <p:spPr>
          <a:noFill/>
        </p:spPr>
        <p:txBody>
          <a:bodyPr/>
          <a:lstStyle/>
          <a:p>
            <a:r>
              <a:rPr lang="en-US" smtClean="0"/>
              <a:t>VG</a:t>
            </a:r>
          </a:p>
        </p:txBody>
      </p:sp>
      <p:pic>
        <p:nvPicPr>
          <p:cNvPr id="67588" name="Content Placeholder 9" descr="avg-qso-sed-z0.1-0.5-120715.jpg"/>
          <p:cNvPicPr>
            <a:picLocks noGrp="1" noChangeAspect="1"/>
          </p:cNvPicPr>
          <p:nvPr>
            <p:ph idx="1"/>
          </p:nvPr>
        </p:nvPicPr>
        <p:blipFill>
          <a:blip r:embed="rId2"/>
          <a:srcRect l="-54378" r="-54378"/>
          <a:stretch>
            <a:fillRect/>
          </a:stretch>
        </p:blipFill>
        <p:spPr bwMode="auto">
          <a:xfrm>
            <a:off x="-922338" y="860425"/>
            <a:ext cx="10904538" cy="5997575"/>
          </a:xfrm>
          <a:noFill/>
          <a:ln>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a:p>
        </p:txBody>
      </p:sp>
      <p:sp>
        <p:nvSpPr>
          <p:cNvPr id="68611" name="Slide Number Placeholder 3"/>
          <p:cNvSpPr>
            <a:spLocks noGrp="1"/>
          </p:cNvSpPr>
          <p:nvPr>
            <p:ph type="sldNum" sz="quarter" idx="10"/>
          </p:nvPr>
        </p:nvSpPr>
        <p:spPr>
          <a:noFill/>
        </p:spPr>
        <p:txBody>
          <a:bodyPr/>
          <a:lstStyle/>
          <a:p>
            <a:r>
              <a:rPr lang="en-US" smtClean="0"/>
              <a:t>VG</a:t>
            </a:r>
          </a:p>
        </p:txBody>
      </p:sp>
      <p:pic>
        <p:nvPicPr>
          <p:cNvPr id="68612" name="Picture 18"/>
          <p:cNvPicPr>
            <a:picLocks noChangeAspect="1" noChangeArrowheads="1"/>
          </p:cNvPicPr>
          <p:nvPr/>
        </p:nvPicPr>
        <p:blipFill>
          <a:blip r:embed="rId2"/>
          <a:srcRect/>
          <a:stretch>
            <a:fillRect/>
          </a:stretch>
        </p:blipFill>
        <p:spPr bwMode="auto">
          <a:xfrm>
            <a:off x="23469600" y="5638800"/>
            <a:ext cx="10880725" cy="6599238"/>
          </a:xfrm>
          <a:prstGeom prst="rect">
            <a:avLst/>
          </a:prstGeom>
          <a:noFill/>
          <a:ln w="9525">
            <a:noFill/>
            <a:round/>
            <a:headEnd/>
            <a:tailEnd/>
          </a:ln>
        </p:spPr>
      </p:pic>
      <p:pic>
        <p:nvPicPr>
          <p:cNvPr id="68613" name="Content Placeholder 7" descr="qso-sed-uv-sdss.jpg"/>
          <p:cNvPicPr>
            <a:picLocks noGrp="1" noChangeAspect="1"/>
          </p:cNvPicPr>
          <p:nvPr>
            <p:ph idx="1"/>
          </p:nvPr>
        </p:nvPicPr>
        <p:blipFill>
          <a:blip r:embed="rId3"/>
          <a:srcRect l="-5247" r="-5247"/>
          <a:stretch>
            <a:fillRect/>
          </a:stretch>
        </p:blipFill>
        <p:spPr bwMode="auto">
          <a:xfrm>
            <a:off x="-263525" y="1295400"/>
            <a:ext cx="9559925" cy="5257800"/>
          </a:xfrm>
          <a:noFill/>
          <a:ln>
            <a:miter lim="800000"/>
            <a:headEnd/>
            <a:tailEnd/>
          </a:ln>
        </p:spPr>
      </p:pic>
      <p:pic>
        <p:nvPicPr>
          <p:cNvPr id="68614" name="Picture 18"/>
          <p:cNvPicPr>
            <a:picLocks noChangeAspect="1" noChangeArrowheads="1"/>
          </p:cNvPicPr>
          <p:nvPr/>
        </p:nvPicPr>
        <p:blipFill>
          <a:blip r:embed="rId2"/>
          <a:srcRect/>
          <a:stretch>
            <a:fillRect/>
          </a:stretch>
        </p:blipFill>
        <p:spPr bwMode="auto">
          <a:xfrm>
            <a:off x="23622000" y="5791200"/>
            <a:ext cx="10880725" cy="6599238"/>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a:p>
        </p:txBody>
      </p:sp>
      <p:sp>
        <p:nvSpPr>
          <p:cNvPr id="69635" name="Slide Number Placeholder 3"/>
          <p:cNvSpPr>
            <a:spLocks noGrp="1"/>
          </p:cNvSpPr>
          <p:nvPr>
            <p:ph type="sldNum" sz="quarter" idx="10"/>
          </p:nvPr>
        </p:nvSpPr>
        <p:spPr>
          <a:noFill/>
        </p:spPr>
        <p:txBody>
          <a:bodyPr/>
          <a:lstStyle/>
          <a:p>
            <a:r>
              <a:rPr lang="en-US" smtClean="0"/>
              <a:t>VG</a:t>
            </a:r>
          </a:p>
        </p:txBody>
      </p:sp>
      <p:pic>
        <p:nvPicPr>
          <p:cNvPr id="69636" name="Content Placeholder 8" descr="HR4AGN-CMD.jpg"/>
          <p:cNvPicPr>
            <a:picLocks noGrp="1" noChangeAspect="1"/>
          </p:cNvPicPr>
          <p:nvPr>
            <p:ph idx="1"/>
          </p:nvPr>
        </p:nvPicPr>
        <p:blipFill>
          <a:blip r:embed="rId2"/>
          <a:srcRect l="-25148" r="-25148"/>
          <a:stretch>
            <a:fillRect/>
          </a:stretch>
        </p:blipFill>
        <p:spPr bwMode="auto">
          <a:xfrm>
            <a:off x="-838200" y="1066800"/>
            <a:ext cx="10723563" cy="5897563"/>
          </a:xfrm>
          <a:noFill/>
          <a:ln>
            <a:miter lim="800000"/>
            <a:headEnd/>
            <a:tailEnd/>
          </a:ln>
        </p:spPr>
      </p:pic>
      <p:pic>
        <p:nvPicPr>
          <p:cNvPr id="69637" name="Picture 18"/>
          <p:cNvPicPr>
            <a:picLocks noChangeAspect="1" noChangeArrowheads="1"/>
          </p:cNvPicPr>
          <p:nvPr/>
        </p:nvPicPr>
        <p:blipFill>
          <a:blip r:embed="rId3"/>
          <a:srcRect/>
          <a:stretch>
            <a:fillRect/>
          </a:stretch>
        </p:blipFill>
        <p:spPr bwMode="auto">
          <a:xfrm>
            <a:off x="19224625" y="7497763"/>
            <a:ext cx="10880725" cy="6599237"/>
          </a:xfrm>
          <a:prstGeom prst="rect">
            <a:avLst/>
          </a:prstGeom>
          <a:noFill/>
          <a:ln w="9525">
            <a:noFill/>
            <a:round/>
            <a:headEnd/>
            <a:tailEnd/>
          </a:ln>
        </p:spPr>
      </p:pic>
      <p:pic>
        <p:nvPicPr>
          <p:cNvPr id="69638" name="Picture 18"/>
          <p:cNvPicPr>
            <a:picLocks noChangeAspect="1" noChangeArrowheads="1"/>
          </p:cNvPicPr>
          <p:nvPr/>
        </p:nvPicPr>
        <p:blipFill>
          <a:blip r:embed="rId3"/>
          <a:srcRect/>
          <a:stretch>
            <a:fillRect/>
          </a:stretch>
        </p:blipFill>
        <p:spPr bwMode="auto">
          <a:xfrm>
            <a:off x="19377025" y="7650163"/>
            <a:ext cx="10880725" cy="6599237"/>
          </a:xfrm>
          <a:prstGeom prst="rect">
            <a:avLst/>
          </a:prstGeom>
          <a:noFill/>
          <a:ln w="9525">
            <a:noFill/>
            <a:round/>
            <a:headEnd/>
            <a:tailEnd/>
          </a:ln>
        </p:spPr>
      </p:pic>
      <p:pic>
        <p:nvPicPr>
          <p:cNvPr id="69639" name="Picture 18"/>
          <p:cNvPicPr>
            <a:picLocks noChangeAspect="1" noChangeArrowheads="1"/>
          </p:cNvPicPr>
          <p:nvPr/>
        </p:nvPicPr>
        <p:blipFill>
          <a:blip r:embed="rId3"/>
          <a:srcRect/>
          <a:stretch>
            <a:fillRect/>
          </a:stretch>
        </p:blipFill>
        <p:spPr bwMode="auto">
          <a:xfrm>
            <a:off x="23469600" y="5638800"/>
            <a:ext cx="10880725" cy="6599238"/>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a:p>
        </p:txBody>
      </p:sp>
      <p:sp>
        <p:nvSpPr>
          <p:cNvPr id="70659" name="Slide Number Placeholder 3"/>
          <p:cNvSpPr>
            <a:spLocks noGrp="1"/>
          </p:cNvSpPr>
          <p:nvPr>
            <p:ph type="sldNum" sz="quarter" idx="10"/>
          </p:nvPr>
        </p:nvSpPr>
        <p:spPr>
          <a:noFill/>
        </p:spPr>
        <p:txBody>
          <a:bodyPr/>
          <a:lstStyle/>
          <a:p>
            <a:r>
              <a:rPr lang="en-US" smtClean="0"/>
              <a:t>VG</a:t>
            </a:r>
          </a:p>
        </p:txBody>
      </p:sp>
      <p:pic>
        <p:nvPicPr>
          <p:cNvPr id="70660" name="Picture 18"/>
          <p:cNvPicPr>
            <a:picLocks noChangeAspect="1" noChangeArrowheads="1"/>
          </p:cNvPicPr>
          <p:nvPr/>
        </p:nvPicPr>
        <p:blipFill>
          <a:blip r:embed="rId2"/>
          <a:srcRect/>
          <a:stretch>
            <a:fillRect/>
          </a:stretch>
        </p:blipFill>
        <p:spPr bwMode="auto">
          <a:xfrm>
            <a:off x="19224625" y="7497763"/>
            <a:ext cx="10880725" cy="6599237"/>
          </a:xfrm>
          <a:prstGeom prst="rect">
            <a:avLst/>
          </a:prstGeom>
          <a:noFill/>
          <a:ln w="9525">
            <a:noFill/>
            <a:round/>
            <a:headEnd/>
            <a:tailEnd/>
          </a:ln>
        </p:spPr>
      </p:pic>
      <p:pic>
        <p:nvPicPr>
          <p:cNvPr id="70661" name="Picture 18"/>
          <p:cNvPicPr>
            <a:picLocks noChangeAspect="1" noChangeArrowheads="1"/>
          </p:cNvPicPr>
          <p:nvPr/>
        </p:nvPicPr>
        <p:blipFill>
          <a:blip r:embed="rId2"/>
          <a:srcRect/>
          <a:stretch>
            <a:fillRect/>
          </a:stretch>
        </p:blipFill>
        <p:spPr bwMode="auto">
          <a:xfrm>
            <a:off x="19377025" y="7650163"/>
            <a:ext cx="10880725" cy="6599237"/>
          </a:xfrm>
          <a:prstGeom prst="rect">
            <a:avLst/>
          </a:prstGeom>
          <a:noFill/>
          <a:ln w="9525">
            <a:noFill/>
            <a:round/>
            <a:headEnd/>
            <a:tailEnd/>
          </a:ln>
        </p:spPr>
      </p:pic>
      <p:pic>
        <p:nvPicPr>
          <p:cNvPr id="70662" name="Picture 18"/>
          <p:cNvPicPr>
            <a:picLocks noChangeAspect="1" noChangeArrowheads="1"/>
          </p:cNvPicPr>
          <p:nvPr/>
        </p:nvPicPr>
        <p:blipFill>
          <a:blip r:embed="rId2"/>
          <a:srcRect/>
          <a:stretch>
            <a:fillRect/>
          </a:stretch>
        </p:blipFill>
        <p:spPr bwMode="auto">
          <a:xfrm>
            <a:off x="23469600" y="5638800"/>
            <a:ext cx="10880725" cy="6599238"/>
          </a:xfrm>
          <a:prstGeom prst="rect">
            <a:avLst/>
          </a:prstGeom>
          <a:noFill/>
          <a:ln w="9525">
            <a:noFill/>
            <a:round/>
            <a:headEnd/>
            <a:tailEnd/>
          </a:ln>
        </p:spPr>
      </p:pic>
      <p:pic>
        <p:nvPicPr>
          <p:cNvPr id="70663" name="Picture 10" descr="HR-diagram-nearby-stars.jpg"/>
          <p:cNvPicPr>
            <a:picLocks noChangeAspect="1"/>
          </p:cNvPicPr>
          <p:nvPr/>
        </p:nvPicPr>
        <p:blipFill>
          <a:blip r:embed="rId3"/>
          <a:srcRect/>
          <a:stretch>
            <a:fillRect/>
          </a:stretch>
        </p:blipFill>
        <p:spPr bwMode="auto">
          <a:xfrm>
            <a:off x="1066800" y="1066800"/>
            <a:ext cx="7048500" cy="5819775"/>
          </a:xfrm>
          <a:prstGeom prst="rect">
            <a:avLst/>
          </a:prstGeom>
          <a:noFill/>
          <a:ln w="9525">
            <a:noFill/>
            <a:miter lim="800000"/>
            <a:headEnd/>
            <a:tailEnd/>
          </a:ln>
        </p:spPr>
      </p:pic>
      <p:sp>
        <p:nvSpPr>
          <p:cNvPr id="70664" name="Content Placeholder 11"/>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p:spPr>
        <p:txBody>
          <a:bodyPr/>
          <a:lstStyle/>
          <a:p>
            <a:r>
              <a:rPr lang="en-US" smtClean="0"/>
              <a:t>VG</a:t>
            </a:r>
          </a:p>
        </p:txBody>
      </p:sp>
      <p:sp>
        <p:nvSpPr>
          <p:cNvPr id="71683" name="Rectangle 2"/>
          <p:cNvSpPr>
            <a:spLocks noGrp="1" noChangeArrowheads="1"/>
          </p:cNvSpPr>
          <p:nvPr>
            <p:ph type="title"/>
          </p:nvPr>
        </p:nvSpPr>
        <p:spPr/>
        <p:txBody>
          <a:bodyPr/>
          <a:lstStyle/>
          <a:p>
            <a:r>
              <a:rPr lang="en-US" smtClean="0"/>
              <a:t>End</a:t>
            </a:r>
          </a:p>
        </p:txBody>
      </p:sp>
      <p:sp>
        <p:nvSpPr>
          <p:cNvPr id="71684" name="Rectangle 3"/>
          <p:cNvSpPr>
            <a:spLocks noGrp="1" noChangeArrowheads="1"/>
          </p:cNvSpPr>
          <p:nvPr>
            <p:ph type="body" idx="1"/>
          </p:nvPr>
        </p:nvSpPr>
        <p:spPr bwMode="auto">
          <a:xfrm>
            <a:off x="685800" y="1981200"/>
            <a:ext cx="7772400" cy="4114800"/>
          </a:xfrm>
          <a:noFill/>
          <a:ln w="12700">
            <a:miter lim="800000"/>
            <a:headEnd type="none" w="sm" len="sm"/>
            <a:tailEnd type="none" w="sm" len="sm"/>
          </a:ln>
        </p:spPr>
        <p:txBody>
          <a:bodyPr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r>
              <a:rPr lang="en-US" smtClean="0"/>
              <a:t>VG</a:t>
            </a:r>
          </a:p>
        </p:txBody>
      </p:sp>
      <p:sp>
        <p:nvSpPr>
          <p:cNvPr id="46083" name="Rectangle 2"/>
          <p:cNvSpPr>
            <a:spLocks noGrp="1" noChangeArrowheads="1"/>
          </p:cNvSpPr>
          <p:nvPr>
            <p:ph type="title"/>
          </p:nvPr>
        </p:nvSpPr>
        <p:spPr>
          <a:xfrm>
            <a:off x="2057400" y="304800"/>
            <a:ext cx="5181600" cy="609600"/>
          </a:xfrm>
        </p:spPr>
        <p:txBody>
          <a:bodyPr/>
          <a:lstStyle/>
          <a:p>
            <a:r>
              <a:rPr lang="en-US" smtClean="0"/>
              <a:t>Black Body radiation from both the gas and the dust</a:t>
            </a:r>
          </a:p>
        </p:txBody>
      </p:sp>
      <p:pic>
        <p:nvPicPr>
          <p:cNvPr id="46084" name="Picture 3" descr="AGN1-reverberation"/>
          <p:cNvPicPr>
            <a:picLocks noChangeAspect="1" noChangeArrowheads="1"/>
          </p:cNvPicPr>
          <p:nvPr/>
        </p:nvPicPr>
        <p:blipFill>
          <a:blip r:embed="rId3"/>
          <a:srcRect/>
          <a:stretch>
            <a:fillRect/>
          </a:stretch>
        </p:blipFill>
        <p:spPr bwMode="auto">
          <a:xfrm>
            <a:off x="685800" y="1219200"/>
            <a:ext cx="7620000" cy="536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r>
              <a:rPr lang="en-US" smtClean="0"/>
              <a:t>VG</a:t>
            </a:r>
          </a:p>
        </p:txBody>
      </p:sp>
      <p:sp>
        <p:nvSpPr>
          <p:cNvPr id="48131" name="Rectangle 2"/>
          <p:cNvSpPr>
            <a:spLocks noGrp="1" noChangeArrowheads="1"/>
          </p:cNvSpPr>
          <p:nvPr>
            <p:ph type="title"/>
          </p:nvPr>
        </p:nvSpPr>
        <p:spPr>
          <a:xfrm>
            <a:off x="2057400" y="304800"/>
            <a:ext cx="5181600" cy="609600"/>
          </a:xfrm>
        </p:spPr>
        <p:txBody>
          <a:bodyPr/>
          <a:lstStyle/>
          <a:p>
            <a:r>
              <a:rPr lang="en-US" smtClean="0"/>
              <a:t>Black Body radiation from both the gas and the dust</a:t>
            </a:r>
          </a:p>
        </p:txBody>
      </p:sp>
      <p:pic>
        <p:nvPicPr>
          <p:cNvPr id="48132" name="Picture 4" descr="agn.gif"/>
          <p:cNvPicPr>
            <a:picLocks noChangeAspect="1"/>
          </p:cNvPicPr>
          <p:nvPr/>
        </p:nvPicPr>
        <p:blipFill>
          <a:blip r:embed="rId3"/>
          <a:srcRect/>
          <a:stretch>
            <a:fillRect/>
          </a:stretch>
        </p:blipFill>
        <p:spPr bwMode="auto">
          <a:xfrm>
            <a:off x="1835150" y="25400"/>
            <a:ext cx="5473700" cy="680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a:p>
        </p:txBody>
      </p:sp>
      <p:sp>
        <p:nvSpPr>
          <p:cNvPr id="50179" name="Content Placeholder 2"/>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So we want a color magnitude diagram for AGN so that by looking at the color of an AGN we can get its luminosity</a:t>
            </a:r>
          </a:p>
          <a:p>
            <a:pPr lvl="1"/>
            <a:r>
              <a:rPr lang="en-US" smtClean="0"/>
              <a:t>But AGN have no fusion, why would we expect a color-magnitude relation?</a:t>
            </a:r>
          </a:p>
          <a:p>
            <a:pPr lvl="1"/>
            <a:r>
              <a:rPr lang="en-US" smtClean="0"/>
              <a:t>The gas that accretes onto the black hole is still hot and so must follow the Blackbody Radiation law. </a:t>
            </a:r>
          </a:p>
          <a:p>
            <a:r>
              <a:rPr lang="en-US" smtClean="0"/>
              <a:t>If this is so obvious, why hasn’t it been done before?</a:t>
            </a:r>
          </a:p>
          <a:p>
            <a:endParaRPr lang="en-US" smtClean="0"/>
          </a:p>
          <a:p>
            <a:r>
              <a:rPr lang="en-US" smtClean="0"/>
              <a:t>Well it has but to no great success</a:t>
            </a:r>
          </a:p>
          <a:p>
            <a:endParaRPr lang="en-US" smtClean="0"/>
          </a:p>
          <a:p>
            <a:r>
              <a:rPr lang="en-US" smtClean="0"/>
              <a:t>So why are we trying again?</a:t>
            </a:r>
          </a:p>
          <a:p>
            <a:pPr lvl="1"/>
            <a:r>
              <a:rPr lang="en-US" smtClean="0"/>
              <a:t>Possibly not a large enough sample, not enough wavelengths to avoid emission lines, and AGN are variable</a:t>
            </a:r>
          </a:p>
          <a:p>
            <a:r>
              <a:rPr lang="en-US" smtClean="0"/>
              <a:t>We have new data covering a much wider wavelength range and with better sensitivity</a:t>
            </a:r>
          </a:p>
          <a:p>
            <a:endParaRPr lang="en-US" smtClean="0"/>
          </a:p>
          <a:p>
            <a:endParaRPr lang="en-US" smtClean="0"/>
          </a:p>
          <a:p>
            <a:endParaRPr lang="en-US" smtClean="0"/>
          </a:p>
        </p:txBody>
      </p:sp>
      <p:sp>
        <p:nvSpPr>
          <p:cNvPr id="50180"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GALEX</a:t>
            </a:r>
          </a:p>
        </p:txBody>
      </p:sp>
      <p:pic>
        <p:nvPicPr>
          <p:cNvPr id="51203" name="Content Placeholder 4" descr="NASA-039-s-GALEX-Mission-Turns-6-3.jpg"/>
          <p:cNvPicPr>
            <a:picLocks noGrp="1" noChangeAspect="1"/>
          </p:cNvPicPr>
          <p:nvPr>
            <p:ph idx="1"/>
          </p:nvPr>
        </p:nvPicPr>
        <p:blipFill>
          <a:blip r:embed="rId2"/>
          <a:srcRect l="-61325" r="-61325"/>
          <a:stretch>
            <a:fillRect/>
          </a:stretch>
        </p:blipFill>
        <p:spPr bwMode="auto">
          <a:xfrm>
            <a:off x="-1752600" y="1447800"/>
            <a:ext cx="8229600" cy="4525963"/>
          </a:xfrm>
          <a:noFill/>
          <a:ln>
            <a:miter lim="800000"/>
            <a:headEnd/>
            <a:tailEnd/>
          </a:ln>
        </p:spPr>
      </p:pic>
      <p:sp>
        <p:nvSpPr>
          <p:cNvPr id="51204" name="Slide Number Placeholder 3"/>
          <p:cNvSpPr>
            <a:spLocks noGrp="1"/>
          </p:cNvSpPr>
          <p:nvPr>
            <p:ph type="sldNum" sz="quarter" idx="10"/>
          </p:nvPr>
        </p:nvSpPr>
        <p:spPr>
          <a:noFill/>
        </p:spPr>
        <p:txBody>
          <a:bodyPr/>
          <a:lstStyle/>
          <a:p>
            <a:r>
              <a:rPr lang="en-US" smtClean="0"/>
              <a:t>VG</a:t>
            </a:r>
          </a:p>
        </p:txBody>
      </p:sp>
      <p:pic>
        <p:nvPicPr>
          <p:cNvPr id="51205" name="Picture 5" descr="48086main_galex_lab.jpg"/>
          <p:cNvPicPr>
            <a:picLocks noChangeAspect="1"/>
          </p:cNvPicPr>
          <p:nvPr/>
        </p:nvPicPr>
        <p:blipFill>
          <a:blip r:embed="rId3"/>
          <a:srcRect/>
          <a:stretch>
            <a:fillRect/>
          </a:stretch>
        </p:blipFill>
        <p:spPr bwMode="auto">
          <a:xfrm>
            <a:off x="4375150" y="1752600"/>
            <a:ext cx="4768850" cy="381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GALEX data</a:t>
            </a:r>
          </a:p>
        </p:txBody>
      </p:sp>
      <p:sp>
        <p:nvSpPr>
          <p:cNvPr id="52227" name="Content Placeholder 2"/>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To study UV in general and to study it in AGN specifically, the Galaxy Evolution Explorer (GALEX) satellite was launched in 2003.</a:t>
            </a:r>
          </a:p>
          <a:p>
            <a:r>
              <a:rPr lang="en-US" smtClean="0"/>
              <a:t>It operates in two bands at 1528 angstroms (FUV) and 2271 angstroms (NUV)</a:t>
            </a:r>
          </a:p>
          <a:p>
            <a:r>
              <a:rPr lang="en-US" smtClean="0"/>
              <a:t>Better resolution and than any previous UV mission: 4.3” at FUV and 5.3” at NUV.</a:t>
            </a:r>
          </a:p>
          <a:p>
            <a:r>
              <a:rPr lang="en-US" smtClean="0"/>
              <a:t>Better sensitivity than any previous UV mission</a:t>
            </a:r>
          </a:p>
          <a:p>
            <a:r>
              <a:rPr lang="en-US" smtClean="0"/>
              <a:t>AGN are bright in the UV and because of that also towards the color blue in the optical. This is called the blue excess that was detected early in the history of AGN and is used as a sign that a galaxy has an AGN.</a:t>
            </a:r>
          </a:p>
          <a:p>
            <a:endParaRPr lang="en-US" smtClean="0"/>
          </a:p>
          <a:p>
            <a:pPr>
              <a:buFontTx/>
              <a:buNone/>
            </a:pPr>
            <a:endParaRPr lang="en-US" smtClean="0"/>
          </a:p>
        </p:txBody>
      </p:sp>
      <p:sp>
        <p:nvSpPr>
          <p:cNvPr id="52228"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GALEX Filters</a:t>
            </a:r>
          </a:p>
        </p:txBody>
      </p:sp>
      <p:pic>
        <p:nvPicPr>
          <p:cNvPr id="53251" name="Content Placeholder 4" descr="image012.jpg"/>
          <p:cNvPicPr>
            <a:picLocks noGrp="1" noChangeAspect="1"/>
          </p:cNvPicPr>
          <p:nvPr>
            <p:ph idx="1"/>
          </p:nvPr>
        </p:nvPicPr>
        <p:blipFill>
          <a:blip r:embed="rId2"/>
          <a:srcRect l="-20642" r="-20642"/>
          <a:stretch>
            <a:fillRect/>
          </a:stretch>
        </p:blipFill>
        <p:spPr bwMode="auto">
          <a:noFill/>
          <a:ln>
            <a:miter lim="800000"/>
            <a:headEnd/>
            <a:tailEnd/>
          </a:ln>
        </p:spPr>
      </p:pic>
      <p:sp>
        <p:nvSpPr>
          <p:cNvPr id="53252" name="Slide Number Placeholder 3"/>
          <p:cNvSpPr>
            <a:spLocks noGrp="1"/>
          </p:cNvSpPr>
          <p:nvPr>
            <p:ph type="sldNum" sz="quarter" idx="10"/>
          </p:nvPr>
        </p:nvSpPr>
        <p:spPr>
          <a:noFill/>
        </p:spPr>
        <p:txBody>
          <a:bodyPr/>
          <a:lstStyle/>
          <a:p>
            <a:r>
              <a:rPr lang="en-US" smtClean="0"/>
              <a:t>VG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GALEX Field of View</a:t>
            </a:r>
          </a:p>
        </p:txBody>
      </p:sp>
      <p:sp>
        <p:nvSpPr>
          <p:cNvPr id="54275" name="Slide Number Placeholder 3"/>
          <p:cNvSpPr>
            <a:spLocks noGrp="1"/>
          </p:cNvSpPr>
          <p:nvPr>
            <p:ph type="sldNum" sz="quarter" idx="10"/>
          </p:nvPr>
        </p:nvSpPr>
        <p:spPr>
          <a:noFill/>
        </p:spPr>
        <p:txBody>
          <a:bodyPr/>
          <a:lstStyle/>
          <a:p>
            <a:r>
              <a:rPr lang="en-US" smtClean="0"/>
              <a:t>VG</a:t>
            </a:r>
          </a:p>
        </p:txBody>
      </p:sp>
      <p:pic>
        <p:nvPicPr>
          <p:cNvPr id="54276" name="Picture 4" descr="glx2004-01r_img07_small.jpg"/>
          <p:cNvPicPr>
            <a:picLocks noChangeAspect="1"/>
          </p:cNvPicPr>
          <p:nvPr/>
        </p:nvPicPr>
        <p:blipFill>
          <a:blip r:embed="rId2"/>
          <a:srcRect/>
          <a:stretch>
            <a:fillRect/>
          </a:stretch>
        </p:blipFill>
        <p:spPr bwMode="auto">
          <a:xfrm>
            <a:off x="990600" y="1206500"/>
            <a:ext cx="7423150" cy="557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Blank Presentat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JPL-NASA-template</Template>
  <TotalTime>1490448179</TotalTime>
  <Pages>17</Pages>
  <Words>489</Words>
  <Application>Microsoft Macintosh PowerPoint</Application>
  <PresentationFormat>On-screen Show (4:3)</PresentationFormat>
  <Paragraphs>66</Paragraphs>
  <Slides>26</Slides>
  <Notes>2</Notes>
  <HiddenSlides>0</HiddenSlides>
  <MMClips>0</MMClips>
  <ScaleCrop>false</ScaleCrop>
  <HeadingPairs>
    <vt:vector size="8" baseType="variant">
      <vt:variant>
        <vt:lpstr>Fonts Used</vt:lpstr>
      </vt:variant>
      <vt:variant>
        <vt:i4>3</vt:i4>
      </vt: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Times New Roman</vt:lpstr>
      <vt:lpstr>ＭＳ Ｐゴシック</vt:lpstr>
      <vt:lpstr>Arial</vt:lpstr>
      <vt:lpstr>3_Blank Presentation</vt:lpstr>
      <vt:lpstr>Adobe Photoshop Image</vt:lpstr>
      <vt:lpstr>Color Magnitude Diagram</vt:lpstr>
      <vt:lpstr>Slide 2</vt:lpstr>
      <vt:lpstr>Black Body radiation from both the gas and the dust</vt:lpstr>
      <vt:lpstr>Black Body radiation from both the gas and the dust</vt:lpstr>
      <vt:lpstr>Slide 5</vt:lpstr>
      <vt:lpstr>GALEX</vt:lpstr>
      <vt:lpstr>GALEX data</vt:lpstr>
      <vt:lpstr>GALEX Filters</vt:lpstr>
      <vt:lpstr>GALEX Field of View</vt:lpstr>
      <vt:lpstr> Difference between Optical and UV in a galaxy</vt:lpstr>
      <vt:lpstr>GALEX sky coverage Galactic Coordinates</vt:lpstr>
      <vt:lpstr>Sloan Digital Sky Survey (SDSS)</vt:lpstr>
      <vt:lpstr>SDSS</vt:lpstr>
      <vt:lpstr>SDSS Filters</vt:lpstr>
      <vt:lpstr>Sky Coverage</vt:lpstr>
      <vt:lpstr>SDSS spectra were used with the Hubble law to create a map</vt:lpstr>
      <vt:lpstr>Slide 17</vt:lpstr>
      <vt:lpstr>Slide 18</vt:lpstr>
      <vt:lpstr>Slide 19</vt:lpstr>
      <vt:lpstr>Using templates like the ones below, SDSS has classified objects into different types of AGN</vt:lpstr>
      <vt:lpstr>Slide 21</vt:lpstr>
      <vt:lpstr>Slide 22</vt:lpstr>
      <vt:lpstr>Slide 23</vt:lpstr>
      <vt:lpstr>Slide 24</vt:lpstr>
      <vt:lpstr>Slide 25</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PDR/NAR Template</dc:title>
  <dc:subject/>
  <dc:creator>Robin Dumas</dc:creator>
  <cp:keywords/>
  <dc:description/>
  <cp:lastModifiedBy>JPL</cp:lastModifiedBy>
  <cp:revision>443</cp:revision>
  <cp:lastPrinted>2001-08-07T16:51:42Z</cp:lastPrinted>
  <dcterms:created xsi:type="dcterms:W3CDTF">2013-07-18T23:11:55Z</dcterms:created>
  <dcterms:modified xsi:type="dcterms:W3CDTF">2013-07-18T23:17:00Z</dcterms:modified>
</cp:coreProperties>
</file>